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0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09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271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8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99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28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433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72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04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50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95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74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770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7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5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41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94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7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60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78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73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2E7FA-86AE-4722-904A-87A072E8EF7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9B731-841D-44DB-A192-54C3331DA0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81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1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012" y="1707851"/>
            <a:ext cx="5368097" cy="424929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27" y="1604573"/>
            <a:ext cx="5251467" cy="38079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55635" y="247379"/>
            <a:ext cx="8311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Хрущево, ул. Совхозная, д. 23,24,25,26    </a:t>
            </a:r>
          </a:p>
          <a:p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2-й вариант иное распределение земли под  хоз. постройки</a:t>
            </a:r>
            <a:endParaRPr lang="ru-RU" sz="24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955636" y="766618"/>
            <a:ext cx="148588" cy="260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955635" y="840509"/>
            <a:ext cx="1227846" cy="3482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466109" y="766618"/>
            <a:ext cx="489527" cy="2344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413164" y="766618"/>
            <a:ext cx="1542473" cy="2346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65518" y="5661707"/>
            <a:ext cx="6973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7028873" y="1177159"/>
            <a:ext cx="223265" cy="2129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588469" y="1177159"/>
            <a:ext cx="373276" cy="1934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061434" y="1177159"/>
            <a:ext cx="953257" cy="2521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471338" y="1177159"/>
            <a:ext cx="1254553" cy="2816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569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2023-11-23T10:17:35Z</dcterms:created>
  <dcterms:modified xsi:type="dcterms:W3CDTF">2023-11-23T10:17:52Z</dcterms:modified>
</cp:coreProperties>
</file>